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91E52-D975-884B-A534-774546E1774F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011A9-49E6-DE4E-807A-FFD71BAA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4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011A9-49E6-DE4E-807A-FFD71BAA02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7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3095-267E-B445-BDE1-50C92D14E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60F20-5239-FE4F-A9A3-605F5D729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232E3-D3CB-9646-9F25-1DF0E556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C7C58-1DCD-2D43-BA2D-6831D244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04A7A-B404-414D-84C9-62DEB75F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9E83-34D2-D543-B13C-6FCC68A3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BE8F3-83A7-3F44-A639-4DEC6500D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CAC47-B7CA-484B-8D64-3E20218D8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1C466-C6A7-F441-8328-739AB346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FE3D1-F4DC-F549-AE57-DE4C5F9D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6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56E5D-3866-1946-8401-5B861176A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EEB69-4B2A-0140-8EF5-434C4F8A1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B192-3B8C-2043-BA7D-46081D54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2F56B-12C3-7046-922F-D671A062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D550D-B5CE-054B-B828-23B01122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5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9D5E-EFD5-5946-B494-9B39FCE7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609F3-7DE6-2D49-9AE7-13CBF648A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A7F03-CC3A-0D4D-BD43-53DEB52B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CB599-A7E1-054C-BC96-F0971DBD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7C4D6-4082-F54A-BD95-9E2E3F56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4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C6A4-833A-7442-87BF-BBB0C30C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18489-3B37-A642-8E39-D5A08D73A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8064A-FF68-A74D-9991-5262452C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04615-14C5-FF45-9234-BEBE6F29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1AC22-FF44-D04E-8852-F5713D57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9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353D-B816-604D-B519-DF728434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2421F-CED5-C94A-B689-BEF6CB5C9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BFE49-A4AD-5F48-863E-417D094A3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8D788-3BFC-0741-818E-6D8F6FEF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CD7F1-C1CA-404A-A452-FDE168A8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5618C-518D-4D44-877C-CF2DF9CD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2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081B-46CE-8343-A167-F071189A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824F5-3400-4445-9211-7B323AE42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25A26-EA0F-FB4D-9B52-EFD839388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A1B37-3B9B-144D-8A75-52BDEF59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D4DCB-4F21-004A-9D03-C0F91BF9C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D47370-9A1B-894E-8A4A-DA978519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2A4896-31F3-E043-A894-F2CCA41C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22582C-2BA1-284A-BD61-9DFEFD3A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A04E3-8EFB-F04A-BA28-3BBAEBCB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629C6A-743E-8342-A4E2-7D92314D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930CD-E999-2844-AF12-238062C2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D3DDA-78B4-264A-875E-B8B656BC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A274A-D3C6-FD41-8994-EDC6B55E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302B6-C38D-D64F-B606-2C49DBC4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EF78F-4AA5-6948-9BAE-076A856D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1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F051-7614-0540-9F55-4490E79B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32341-6EB8-934B-A63E-6C6DE94F3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2C882-C980-7F46-94D2-A1DDADEE1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2490B-44DB-5242-8761-8A2AD24F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A4AA7-4395-DC4E-AF54-E8EEB313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3EB7D-471E-F74C-BC89-64324B78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8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B4A9-502C-0044-BBE1-7297CC02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F5823-19D8-4D41-A941-9F14E53F6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284A4-3B38-FE42-B609-24FF72D2D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6BE8C-2294-FD46-845E-F6E28944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E16DB-D837-1E46-9A50-52560D92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ECE06-4180-0F45-A0C7-0856DC78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8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6B646-853A-9E4B-B645-9ED4F8A5B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E900-71FE-A342-B24E-52D6BC4A0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AAC7E-0F94-294C-BEFF-6C97DB5D9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D146-2AD4-C844-85B1-E0AC3F54317A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80F15-3467-FD41-AD0E-26C09CDA4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D6C70-507D-124D-900D-215342A4A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8335-8DAD-544E-B7E2-805602F8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E05A2A3-1A03-6740-A4DA-6B56DF249E4F}"/>
              </a:ext>
            </a:extLst>
          </p:cNvPr>
          <p:cNvSpPr/>
          <p:nvPr/>
        </p:nvSpPr>
        <p:spPr>
          <a:xfrm>
            <a:off x="4773458" y="67884"/>
            <a:ext cx="6400800" cy="6400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F0EFF01-AA23-7C4C-ADD2-39F37EE28809}"/>
              </a:ext>
            </a:extLst>
          </p:cNvPr>
          <p:cNvSpPr/>
          <p:nvPr/>
        </p:nvSpPr>
        <p:spPr>
          <a:xfrm>
            <a:off x="5687858" y="982284"/>
            <a:ext cx="4572000" cy="457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B9A15D-3EE0-8A49-A71A-42BF883B7CBF}"/>
              </a:ext>
            </a:extLst>
          </p:cNvPr>
          <p:cNvSpPr/>
          <p:nvPr/>
        </p:nvSpPr>
        <p:spPr>
          <a:xfrm>
            <a:off x="6602258" y="1896684"/>
            <a:ext cx="2743200" cy="2743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C2AA8D-E59A-3446-85E0-A85AF01F9E7A}"/>
              </a:ext>
            </a:extLst>
          </p:cNvPr>
          <p:cNvCxnSpPr>
            <a:cxnSpLocks/>
          </p:cNvCxnSpPr>
          <p:nvPr/>
        </p:nvCxnSpPr>
        <p:spPr>
          <a:xfrm flipH="1" flipV="1">
            <a:off x="5104441" y="1896684"/>
            <a:ext cx="2869418" cy="137160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36C5A8E-B371-AD42-BDDC-771AC5F48F49}"/>
              </a:ext>
            </a:extLst>
          </p:cNvPr>
          <p:cNvCxnSpPr>
            <a:cxnSpLocks/>
          </p:cNvCxnSpPr>
          <p:nvPr/>
        </p:nvCxnSpPr>
        <p:spPr>
          <a:xfrm flipV="1">
            <a:off x="7973858" y="1553485"/>
            <a:ext cx="2709580" cy="171479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E2C920-506E-A745-A81D-06823C21FAE0}"/>
              </a:ext>
            </a:extLst>
          </p:cNvPr>
          <p:cNvCxnSpPr>
            <a:cxnSpLocks/>
            <a:endCxn id="5" idx="4"/>
          </p:cNvCxnSpPr>
          <p:nvPr/>
        </p:nvCxnSpPr>
        <p:spPr>
          <a:xfrm>
            <a:off x="7973858" y="3268284"/>
            <a:ext cx="0" cy="32004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65C395E-C93B-F043-B0D1-823FF4396707}"/>
              </a:ext>
            </a:extLst>
          </p:cNvPr>
          <p:cNvSpPr txBox="1"/>
          <p:nvPr/>
        </p:nvSpPr>
        <p:spPr>
          <a:xfrm>
            <a:off x="3944568" y="1712018"/>
            <a:ext cx="1159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Criteria #1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EB959E-EF7C-E842-9A7D-4865F476E0B8}"/>
              </a:ext>
            </a:extLst>
          </p:cNvPr>
          <p:cNvSpPr txBox="1"/>
          <p:nvPr/>
        </p:nvSpPr>
        <p:spPr>
          <a:xfrm>
            <a:off x="10727132" y="1368819"/>
            <a:ext cx="1159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Criteria #2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B80E1B-9240-394F-B18F-BD70EB78CE66}"/>
              </a:ext>
            </a:extLst>
          </p:cNvPr>
          <p:cNvSpPr txBox="1"/>
          <p:nvPr/>
        </p:nvSpPr>
        <p:spPr>
          <a:xfrm>
            <a:off x="7380458" y="6522628"/>
            <a:ext cx="1159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Criteria #3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560400-030D-ED4D-B1EC-F60E7A56194A}"/>
              </a:ext>
            </a:extLst>
          </p:cNvPr>
          <p:cNvSpPr txBox="1"/>
          <p:nvPr/>
        </p:nvSpPr>
        <p:spPr>
          <a:xfrm>
            <a:off x="0" y="1368819"/>
            <a:ext cx="177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Describe Conflict</a:t>
            </a:r>
          </a:p>
        </p:txBody>
      </p:sp>
    </p:spTree>
    <p:extLst>
      <p:ext uri="{BB962C8B-B14F-4D97-AF65-F5344CB8AC3E}">
        <p14:creationId xmlns:p14="http://schemas.microsoft.com/office/powerpoint/2010/main" val="356499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cp:lastPrinted>2022-04-11T19:11:36Z</cp:lastPrinted>
  <dcterms:created xsi:type="dcterms:W3CDTF">2022-04-11T18:57:22Z</dcterms:created>
  <dcterms:modified xsi:type="dcterms:W3CDTF">2022-04-11T19:11:55Z</dcterms:modified>
</cp:coreProperties>
</file>